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Lato"/>
      <p:regular r:id="rId26"/>
      <p:bold r:id="rId27"/>
      <p:italic r:id="rId28"/>
      <p:boldItalic r:id="rId29"/>
    </p:embeddedFont>
    <p:embeddedFont>
      <p:font typeface="Bunge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regular.fntdata"/><Relationship Id="rId25" Type="http://schemas.openxmlformats.org/officeDocument/2006/relationships/slide" Target="slides/slide21.xml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Bungee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2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3.jpg>
</file>

<file path=ppt/media/image24.png>
</file>

<file path=ppt/media/image25.png>
</file>

<file path=ppt/media/image26.jpg>
</file>

<file path=ppt/media/image27.png>
</file>

<file path=ppt/media/image29.png>
</file>

<file path=ppt/media/image30.pn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e7612cb64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2e7612cb64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e7612cb64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2e7612cb64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e7612cb64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2e7612cb64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e7914d703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g2e7914d703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da"/>
              <a:t>Download python via python.org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7914d703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g2e7914d703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da"/>
              <a:t>Download VS Code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e7914d703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2e7914d703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da"/>
              <a:t>Vis man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e7914d703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2e7914d703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e7914d703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2e7914d703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7612cb64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2e7612cb64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e7612cb64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2e7612cb64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e7353413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2e7353413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e7914d703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g2e7914d703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da"/>
              <a:t>Vis man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e7914d703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2e7914d703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da"/>
              <a:t>Vis man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73534133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2e73534133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e73534133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2e73534133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e73534133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2e73534133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e73534133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2e73534133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da"/>
              <a:t>Indsæt gerne en fil med lyd folk som klapper her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e7bfcf5a9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2e7bfcf5a9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e7bfcf5a9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2e7bfcf5a9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e73534133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2e73534133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23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rside 1">
  <p:cSld name="TITLE_2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2415" y="1624718"/>
            <a:ext cx="2679200" cy="1894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700000" dist="19050">
              <a:srgbClr val="000000">
                <a:alpha val="49803"/>
              </a:srgbClr>
            </a:outerShdw>
          </a:effectLst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0575" y="-197900"/>
            <a:ext cx="3534801" cy="249893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700000" dist="19050">
              <a:srgbClr val="000000">
                <a:alpha val="49803"/>
              </a:srgbClr>
            </a:outerShdw>
          </a:effectLst>
        </p:spPr>
      </p:pic>
      <p:sp>
        <p:nvSpPr>
          <p:cNvPr id="12" name="Google Shape;12;p2"/>
          <p:cNvSpPr txBox="1"/>
          <p:nvPr>
            <p:ph type="title"/>
          </p:nvPr>
        </p:nvSpPr>
        <p:spPr>
          <a:xfrm>
            <a:off x="415500" y="3403493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8775" y="-7994"/>
            <a:ext cx="1894100" cy="18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 rot="2700000">
            <a:off x="5219766" y="1849866"/>
            <a:ext cx="868469" cy="868469"/>
          </a:xfrm>
          <a:prstGeom prst="rect">
            <a:avLst/>
          </a:prstGeom>
          <a:solidFill>
            <a:srgbClr val="00AEEF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 rot="2700000">
            <a:off x="3792861" y="2141561"/>
            <a:ext cx="733128" cy="73312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 rot="2700000">
            <a:off x="-298455" y="2802041"/>
            <a:ext cx="1135755" cy="1135967"/>
          </a:xfrm>
          <a:prstGeom prst="rect">
            <a:avLst/>
          </a:prstGeom>
          <a:solidFill>
            <a:srgbClr val="FFF2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/>
          <p:nvPr/>
        </p:nvSpPr>
        <p:spPr>
          <a:xfrm rot="2699200">
            <a:off x="3071647" y="-331903"/>
            <a:ext cx="911956" cy="911956"/>
          </a:xfrm>
          <a:prstGeom prst="rect">
            <a:avLst/>
          </a:prstGeom>
          <a:solidFill>
            <a:srgbClr val="FFF2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 rot="2700000">
            <a:off x="1360153" y="-100572"/>
            <a:ext cx="1156544" cy="1156544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5">
            <a:alphaModFix/>
          </a:blip>
          <a:srcRect b="0" l="32975" r="0" t="0"/>
          <a:stretch/>
        </p:blipFill>
        <p:spPr>
          <a:xfrm rot="2700000">
            <a:off x="2194982" y="1044819"/>
            <a:ext cx="1481711" cy="1473882"/>
          </a:xfrm>
          <a:prstGeom prst="rect">
            <a:avLst/>
          </a:prstGeom>
          <a:noFill/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</p:pic>
      <p:sp>
        <p:nvSpPr>
          <p:cNvPr id="20" name="Google Shape;20;p2"/>
          <p:cNvSpPr/>
          <p:nvPr/>
        </p:nvSpPr>
        <p:spPr>
          <a:xfrm rot="2700000">
            <a:off x="148017" y="790251"/>
            <a:ext cx="1100541" cy="1100541"/>
          </a:xfrm>
          <a:prstGeom prst="rect">
            <a:avLst/>
          </a:prstGeom>
          <a:solidFill>
            <a:srgbClr val="00AEEF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 rot="2700000">
            <a:off x="5219766" y="-571484"/>
            <a:ext cx="868469" cy="868469"/>
          </a:xfrm>
          <a:prstGeom prst="rect">
            <a:avLst/>
          </a:prstGeom>
          <a:solidFill>
            <a:srgbClr val="00AEEF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 rot="2700000">
            <a:off x="5979618" y="1329805"/>
            <a:ext cx="438689" cy="438689"/>
          </a:xfrm>
          <a:prstGeom prst="rect">
            <a:avLst/>
          </a:prstGeom>
          <a:solidFill>
            <a:srgbClr val="FFF2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"/>
          <p:cNvSpPr/>
          <p:nvPr/>
        </p:nvSpPr>
        <p:spPr>
          <a:xfrm rot="2700000">
            <a:off x="5959233" y="460145"/>
            <a:ext cx="340260" cy="340260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"/>
          <p:cNvSpPr/>
          <p:nvPr/>
        </p:nvSpPr>
        <p:spPr>
          <a:xfrm rot="2700000">
            <a:off x="539130" y="-330895"/>
            <a:ext cx="596940" cy="596940"/>
          </a:xfrm>
          <a:prstGeom prst="rect">
            <a:avLst/>
          </a:prstGeom>
          <a:solidFill>
            <a:srgbClr val="FFF2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"/>
          <p:cNvSpPr/>
          <p:nvPr/>
        </p:nvSpPr>
        <p:spPr>
          <a:xfrm rot="2700000">
            <a:off x="-459889" y="-14089"/>
            <a:ext cx="733128" cy="73312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 rot="2700000">
            <a:off x="-586789" y="1821836"/>
            <a:ext cx="733128" cy="733128"/>
          </a:xfrm>
          <a:prstGeom prst="rect">
            <a:avLst/>
          </a:prstGeom>
          <a:solidFill>
            <a:srgbClr val="FF9900"/>
          </a:solidFill>
          <a:ln>
            <a:noFill/>
          </a:ln>
          <a:effectLst>
            <a:outerShdw blurRad="71438" rotWithShape="0" algn="bl" dir="2580000" dist="38100">
              <a:srgbClr val="000000">
                <a:alpha val="2784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s - Grey">
  <p:cSld name="TITLE_2_1_1_3_4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76" name="Google Shape;76;p11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64345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1"/>
          <p:cNvPicPr preferRelativeResize="0"/>
          <p:nvPr/>
        </p:nvPicPr>
        <p:blipFill rotWithShape="1">
          <a:blip r:embed="rId2">
            <a:alphaModFix/>
          </a:blip>
          <a:srcRect b="41386" l="0" r="57782" t="0"/>
          <a:stretch/>
        </p:blipFill>
        <p:spPr>
          <a:xfrm>
            <a:off x="6427468" y="0"/>
            <a:ext cx="2716524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e - Cyan">
  <p:cSld name="TITLE_2_3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81" name="Google Shape;81;p12"/>
          <p:cNvPicPr preferRelativeResize="0"/>
          <p:nvPr/>
        </p:nvPicPr>
        <p:blipFill rotWithShape="1">
          <a:blip r:embed="rId2">
            <a:alphaModFix/>
          </a:blip>
          <a:srcRect b="41383" l="0" r="0" t="0"/>
          <a:stretch/>
        </p:blipFill>
        <p:spPr>
          <a:xfrm>
            <a:off x="0" y="0"/>
            <a:ext cx="64344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2"/>
          <p:cNvPicPr preferRelativeResize="0"/>
          <p:nvPr/>
        </p:nvPicPr>
        <p:blipFill rotWithShape="1">
          <a:blip r:embed="rId2">
            <a:alphaModFix/>
          </a:blip>
          <a:srcRect b="41383" l="0" r="57780" t="0"/>
          <a:stretch/>
        </p:blipFill>
        <p:spPr>
          <a:xfrm>
            <a:off x="6427375" y="0"/>
            <a:ext cx="2716620" cy="4714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2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" type="body"/>
          </p:nvPr>
        </p:nvSpPr>
        <p:spPr>
          <a:xfrm>
            <a:off x="311700" y="1733150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◆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◇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⎯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⬥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⬦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⎼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85" name="Google Shape;8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e - Orange">
  <p:cSld name="TITLE_2_1_3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64344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 rotWithShape="1">
          <a:blip r:embed="rId2">
            <a:alphaModFix/>
          </a:blip>
          <a:srcRect b="41386" l="0" r="57780" t="0"/>
          <a:stretch/>
        </p:blipFill>
        <p:spPr>
          <a:xfrm>
            <a:off x="6427375" y="0"/>
            <a:ext cx="2716620" cy="47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" type="body"/>
          </p:nvPr>
        </p:nvSpPr>
        <p:spPr>
          <a:xfrm>
            <a:off x="311700" y="1733150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◆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◇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⎯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⬥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⬦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⎼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92" name="Google Shape;9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e - Yellow">
  <p:cSld name="TITLE_2_1_1_5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4021623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4014589" y="0"/>
            <a:ext cx="4021623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 rotWithShape="1">
          <a:blip r:embed="rId2">
            <a:alphaModFix/>
          </a:blip>
          <a:srcRect b="41386" l="0" r="72278" t="0"/>
          <a:stretch/>
        </p:blipFill>
        <p:spPr>
          <a:xfrm>
            <a:off x="8029152" y="0"/>
            <a:ext cx="1114850" cy="47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1" type="body"/>
          </p:nvPr>
        </p:nvSpPr>
        <p:spPr>
          <a:xfrm>
            <a:off x="311700" y="1733150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◆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◇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⎯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⬥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⬦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⎼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100" name="Google Shape;10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e - Grey">
  <p:cSld name="TITLE_2_1_1_3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64345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 rotWithShape="1">
          <a:blip r:embed="rId2">
            <a:alphaModFix/>
          </a:blip>
          <a:srcRect b="41386" l="0" r="57782" t="0"/>
          <a:stretch/>
        </p:blipFill>
        <p:spPr>
          <a:xfrm>
            <a:off x="6427468" y="0"/>
            <a:ext cx="2716524" cy="47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idx="1" type="body"/>
          </p:nvPr>
        </p:nvSpPr>
        <p:spPr>
          <a:xfrm>
            <a:off x="311700" y="1733150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◆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◇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⎯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⬥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⬦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⎼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Char char="?"/>
              <a:defRPr sz="12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107" name="Google Shape;10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1 - Cyan">
  <p:cSld name="TITLE_2_2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10" name="Google Shape;110;p16"/>
          <p:cNvSpPr txBox="1"/>
          <p:nvPr>
            <p:ph idx="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0" y="351350"/>
            <a:ext cx="9144000" cy="438360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75500"/>
            <a:ext cx="9144000" cy="438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 txBox="1"/>
          <p:nvPr>
            <p:ph type="title"/>
          </p:nvPr>
        </p:nvSpPr>
        <p:spPr>
          <a:xfrm>
            <a:off x="1254300" y="1561400"/>
            <a:ext cx="6635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200"/>
              </a:buClr>
              <a:buSzPts val="12000"/>
              <a:buNone/>
              <a:defRPr sz="12000">
                <a:solidFill>
                  <a:srgbClr val="FFF2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pic>
        <p:nvPicPr>
          <p:cNvPr id="114" name="Google Shape;11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1 - Orange">
  <p:cSld name="TITLE_2_1_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17" name="Google Shape;117;p17"/>
          <p:cNvSpPr/>
          <p:nvPr/>
        </p:nvSpPr>
        <p:spPr>
          <a:xfrm>
            <a:off x="0" y="351350"/>
            <a:ext cx="9144000" cy="4383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 rotWithShape="1">
          <a:blip r:embed="rId2">
            <a:alphaModFix amt="70000"/>
          </a:blip>
          <a:srcRect b="1439" l="0" r="0" t="-1439"/>
          <a:stretch/>
        </p:blipFill>
        <p:spPr>
          <a:xfrm>
            <a:off x="0" y="126175"/>
            <a:ext cx="9144000" cy="438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type="title"/>
          </p:nvPr>
        </p:nvSpPr>
        <p:spPr>
          <a:xfrm>
            <a:off x="1254300" y="1561400"/>
            <a:ext cx="6635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1 - Yellow">
  <p:cSld name="TITLE_2_1_1_4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23" name="Google Shape;123;p18"/>
          <p:cNvSpPr/>
          <p:nvPr/>
        </p:nvSpPr>
        <p:spPr>
          <a:xfrm>
            <a:off x="0" y="351350"/>
            <a:ext cx="9144000" cy="43836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75500"/>
            <a:ext cx="9144000" cy="438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>
            <p:ph type="title"/>
          </p:nvPr>
        </p:nvSpPr>
        <p:spPr>
          <a:xfrm>
            <a:off x="1254300" y="1561400"/>
            <a:ext cx="6635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12000"/>
              <a:buNone/>
              <a:defRPr sz="120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pic>
        <p:nvPicPr>
          <p:cNvPr id="126" name="Google Shape;12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1 - Grey">
  <p:cSld name="TITLE_2_1_1_3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29" name="Google Shape;129;p19"/>
          <p:cNvSpPr/>
          <p:nvPr/>
        </p:nvSpPr>
        <p:spPr>
          <a:xfrm>
            <a:off x="0" y="351350"/>
            <a:ext cx="9144000" cy="4383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75500"/>
            <a:ext cx="9144000" cy="4383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>
            <p:ph type="title"/>
          </p:nvPr>
        </p:nvSpPr>
        <p:spPr>
          <a:xfrm>
            <a:off x="1254300" y="1561400"/>
            <a:ext cx="6635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2 - Cyan">
  <p:cSld name="TITLE_2_2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35" name="Google Shape;135;p20"/>
          <p:cNvSpPr txBox="1"/>
          <p:nvPr>
            <p:ph idx="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200"/>
              </a:buClr>
              <a:buSzPts val="3600"/>
              <a:buNone/>
              <a:defRPr sz="3600">
                <a:solidFill>
                  <a:srgbClr val="FFF2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38" name="Google Shape;138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2 - Orange">
  <p:cSld name="TITLE_2_1_2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2 - Yellow">
  <p:cSld name="TITLE_2_1_1_4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600"/>
              <a:buNone/>
              <a:defRPr sz="3600">
                <a:solidFill>
                  <a:srgbClr val="00AEEF"/>
                </a:solidFill>
              </a:defRPr>
            </a:lvl9pPr>
          </a:lstStyle>
          <a:p/>
        </p:txBody>
      </p:sp>
      <p:pic>
        <p:nvPicPr>
          <p:cNvPr id="148" name="Google Shape;14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2 - Grey">
  <p:cSld name="TITLE_2_1_1_3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151" name="Google Shape;151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153" name="Google Shape;153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Cyan">
  <p:cSld name="TITLE_2_2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24"/>
          <p:cNvPicPr preferRelativeResize="0"/>
          <p:nvPr/>
        </p:nvPicPr>
        <p:blipFill rotWithShape="1">
          <a:blip r:embed="rId2">
            <a:alphaModFix amt="15000"/>
          </a:blip>
          <a:srcRect b="0" l="8877" r="5262" t="27546"/>
          <a:stretch/>
        </p:blipFill>
        <p:spPr>
          <a:xfrm>
            <a:off x="-31975" y="-39975"/>
            <a:ext cx="9215055" cy="5183477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>
            <p:ph type="title"/>
          </p:nvPr>
        </p:nvSpPr>
        <p:spPr>
          <a:xfrm>
            <a:off x="419050" y="1924200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FFF2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Orange">
  <p:cSld name="TITLE_2_1_2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5"/>
          <p:cNvPicPr preferRelativeResize="0"/>
          <p:nvPr/>
        </p:nvPicPr>
        <p:blipFill rotWithShape="1">
          <a:blip r:embed="rId2">
            <a:alphaModFix amt="15000"/>
          </a:blip>
          <a:srcRect b="33995" l="-213" r="23872" t="1578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>
            <p:ph type="title"/>
          </p:nvPr>
        </p:nvSpPr>
        <p:spPr>
          <a:xfrm>
            <a:off x="383525" y="1924200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Yellow">
  <p:cSld name="TITLE_2_1_1_4_1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26"/>
          <p:cNvPicPr preferRelativeResize="0"/>
          <p:nvPr/>
        </p:nvPicPr>
        <p:blipFill rotWithShape="1">
          <a:blip r:embed="rId2">
            <a:alphaModFix amt="9000"/>
          </a:blip>
          <a:srcRect b="7813" l="0" r="3231" t="10533"/>
          <a:stretch/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6"/>
          <p:cNvSpPr txBox="1"/>
          <p:nvPr>
            <p:ph type="title"/>
          </p:nvPr>
        </p:nvSpPr>
        <p:spPr>
          <a:xfrm>
            <a:off x="415500" y="1924200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Grey">
  <p:cSld name="TITLE_2_1_1_3_1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2">
            <a:alphaModFix amt="9000"/>
          </a:blip>
          <a:srcRect b="7812" l="0" r="0" t="7805"/>
          <a:stretch/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>
            <p:ph type="title"/>
          </p:nvPr>
        </p:nvSpPr>
        <p:spPr>
          <a:xfrm>
            <a:off x="415525" y="1932193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73" name="Google Shape;17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er 3 - Yellowa">
  <p:cSld name="TITLE_2_4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28"/>
          <p:cNvPicPr preferRelativeResize="0"/>
          <p:nvPr/>
        </p:nvPicPr>
        <p:blipFill rotWithShape="1">
          <a:blip r:embed="rId2">
            <a:alphaModFix amt="9000"/>
          </a:blip>
          <a:srcRect b="7813" l="0" r="3231" t="10533"/>
          <a:stretch/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>
            <p:ph type="title"/>
          </p:nvPr>
        </p:nvSpPr>
        <p:spPr>
          <a:xfrm>
            <a:off x="383525" y="1924200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36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00AEE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id="178" name="Google Shape;17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sigt - Cyan">
  <p:cSld name="TITLE_2_3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2100" y="0"/>
            <a:ext cx="4572000" cy="5143500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265500" y="139785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None/>
              <a:defRPr sz="3000">
                <a:solidFill>
                  <a:srgbClr val="FFFF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265500" y="29677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" name="Google Shape;34;p4"/>
          <p:cNvSpPr txBox="1"/>
          <p:nvPr>
            <p:ph idx="2" type="body"/>
          </p:nvPr>
        </p:nvSpPr>
        <p:spPr>
          <a:xfrm>
            <a:off x="4755450" y="962025"/>
            <a:ext cx="4220400" cy="3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  <a:defRPr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◆"/>
              <a:defRPr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◇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⬥"/>
              <a:defRPr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⬦"/>
              <a:defRPr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⬩"/>
              <a:defRPr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⎼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36" name="Google Shape;3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sigt - Orange">
  <p:cSld name="TITLE_2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2100" y="0"/>
            <a:ext cx="45720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5"/>
          <p:cNvSpPr txBox="1"/>
          <p:nvPr>
            <p:ph type="title"/>
          </p:nvPr>
        </p:nvSpPr>
        <p:spPr>
          <a:xfrm>
            <a:off x="265500" y="139785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" type="subTitle"/>
          </p:nvPr>
        </p:nvSpPr>
        <p:spPr>
          <a:xfrm>
            <a:off x="265500" y="29677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42" name="Google Shape;42;p5"/>
          <p:cNvSpPr txBox="1"/>
          <p:nvPr>
            <p:ph idx="2" type="body"/>
          </p:nvPr>
        </p:nvSpPr>
        <p:spPr>
          <a:xfrm>
            <a:off x="4755450" y="962025"/>
            <a:ext cx="4220400" cy="3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  <a:defRPr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◆"/>
              <a:defRPr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◇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⬥"/>
              <a:defRPr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⬦"/>
              <a:defRPr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⬩"/>
              <a:defRPr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⎼"/>
              <a:defRPr/>
            </a:lvl9pPr>
          </a:lstStyle>
          <a:p/>
        </p:txBody>
      </p:sp>
      <p:pic>
        <p:nvPicPr>
          <p:cNvPr id="43" name="Google Shape;4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sigt - Yellow">
  <p:cSld name="TITLE_2_1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2100" y="0"/>
            <a:ext cx="4572000" cy="5143500"/>
          </a:xfrm>
          <a:prstGeom prst="rect">
            <a:avLst/>
          </a:prstGeom>
          <a:solidFill>
            <a:srgbClr val="FFF2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6"/>
          <p:cNvSpPr txBox="1"/>
          <p:nvPr>
            <p:ph type="title"/>
          </p:nvPr>
        </p:nvSpPr>
        <p:spPr>
          <a:xfrm>
            <a:off x="265500" y="139785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EF"/>
              </a:buClr>
              <a:buSzPts val="3000"/>
              <a:buNone/>
              <a:defRPr sz="3000">
                <a:solidFill>
                  <a:srgbClr val="00AEE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1" type="subTitle"/>
          </p:nvPr>
        </p:nvSpPr>
        <p:spPr>
          <a:xfrm>
            <a:off x="265500" y="29677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4755450" y="962025"/>
            <a:ext cx="4220400" cy="3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  <a:defRPr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◆"/>
              <a:defRPr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◇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⬥"/>
              <a:defRPr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⬦"/>
              <a:defRPr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⬩"/>
              <a:defRPr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⎼"/>
              <a:defRPr/>
            </a:lvl9pPr>
          </a:lstStyle>
          <a:p/>
        </p:txBody>
      </p:sp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sigt - Grey">
  <p:cSld name="TITLE_2_1_1_3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2100" y="0"/>
            <a:ext cx="45720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265500" y="139785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4200"/>
              <a:buNone/>
              <a:defRPr sz="4200">
                <a:solidFill>
                  <a:srgbClr val="FFFF00"/>
                </a:solidFill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1" type="subTitle"/>
          </p:nvPr>
        </p:nvSpPr>
        <p:spPr>
          <a:xfrm>
            <a:off x="265500" y="2967750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56" name="Google Shape;56;p7"/>
          <p:cNvSpPr txBox="1"/>
          <p:nvPr>
            <p:ph idx="2" type="body"/>
          </p:nvPr>
        </p:nvSpPr>
        <p:spPr>
          <a:xfrm>
            <a:off x="4755450" y="962025"/>
            <a:ext cx="4220400" cy="3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  <a:defRPr/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◆"/>
              <a:defRPr/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◇"/>
              <a:defRPr/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⬥"/>
              <a:defRPr/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⬦"/>
              <a:defRPr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⬩"/>
              <a:defRPr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⎼"/>
              <a:defRPr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⎼"/>
              <a:defRPr/>
            </a:lvl9pPr>
          </a:lstStyle>
          <a:p/>
        </p:txBody>
      </p:sp>
      <p:pic>
        <p:nvPicPr>
          <p:cNvPr id="57" name="Google Shape;5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s - Cyan">
  <p:cSld name="TITLE_2_3_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41383" l="0" r="0" t="0"/>
          <a:stretch/>
        </p:blipFill>
        <p:spPr>
          <a:xfrm>
            <a:off x="0" y="0"/>
            <a:ext cx="64344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 rotWithShape="1">
          <a:blip r:embed="rId2">
            <a:alphaModFix/>
          </a:blip>
          <a:srcRect b="41383" l="0" r="57780" t="0"/>
          <a:stretch/>
        </p:blipFill>
        <p:spPr>
          <a:xfrm>
            <a:off x="6427375" y="0"/>
            <a:ext cx="271662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s - Orange">
  <p:cSld name="TITLE_2_1_4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65" name="Google Shape;65;p9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643440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 rotWithShape="1">
          <a:blip r:embed="rId2">
            <a:alphaModFix/>
          </a:blip>
          <a:srcRect b="41386" l="0" r="57780" t="0"/>
          <a:stretch/>
        </p:blipFill>
        <p:spPr>
          <a:xfrm>
            <a:off x="6427375" y="0"/>
            <a:ext cx="271662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s - Yellow">
  <p:cSld name="TITLE_2_1_1_6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70" name="Google Shape;70;p10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0" y="0"/>
            <a:ext cx="4021623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0"/>
          <p:cNvPicPr preferRelativeResize="0"/>
          <p:nvPr/>
        </p:nvPicPr>
        <p:blipFill rotWithShape="1">
          <a:blip r:embed="rId2">
            <a:alphaModFix/>
          </a:blip>
          <a:srcRect b="41386" l="0" r="0" t="0"/>
          <a:stretch/>
        </p:blipFill>
        <p:spPr>
          <a:xfrm>
            <a:off x="4014589" y="0"/>
            <a:ext cx="4021623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 rotWithShape="1">
          <a:blip r:embed="rId2">
            <a:alphaModFix/>
          </a:blip>
          <a:srcRect b="41386" l="0" r="72278" t="0"/>
          <a:stretch/>
        </p:blipFill>
        <p:spPr>
          <a:xfrm>
            <a:off x="8029152" y="0"/>
            <a:ext cx="1114850" cy="4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73800" y="-7993"/>
            <a:ext cx="804300" cy="8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ungee"/>
              <a:buNone/>
              <a:defRPr b="0" i="0" sz="2200" u="none" cap="none" strike="noStrike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❖"/>
              <a:def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◆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◇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⎼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⬥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⬦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🞘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Char char="⎼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rgbClr val="000000"/>
              </a:buClr>
              <a:buSzPts val="1200"/>
              <a:buFont typeface="Lato"/>
              <a:buChar char="⎼"/>
              <a:defRPr b="0" i="0" sz="12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432092" y="3610993"/>
            <a:ext cx="8313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coding pirates hillerød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 sz="24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Grundlæggende Python programmering - 1. aften</a:t>
            </a:r>
            <a:endParaRPr sz="24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8"/>
          <p:cNvSpPr txBox="1"/>
          <p:nvPr>
            <p:ph type="title"/>
          </p:nvPr>
        </p:nvSpPr>
        <p:spPr>
          <a:xfrm>
            <a:off x="311700" y="749825"/>
            <a:ext cx="8148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ØH, okaii .. men hvad kan man med Python!?</a:t>
            </a:r>
            <a:endParaRPr/>
          </a:p>
        </p:txBody>
      </p:sp>
      <p:sp>
        <p:nvSpPr>
          <p:cNvPr id="235" name="Google Shape;235;p38"/>
          <p:cNvSpPr txBox="1"/>
          <p:nvPr>
            <p:ph idx="1" type="body"/>
          </p:nvPr>
        </p:nvSpPr>
        <p:spPr>
          <a:xfrm>
            <a:off x="311700" y="1733150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400"/>
              <a:buNone/>
            </a:pPr>
            <a:r>
              <a:rPr lang="da"/>
              <a:t>Indsæt nogle billeder her af, hvad man kan med Python .. !!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/>
          <p:nvPr>
            <p:ph type="title"/>
          </p:nvPr>
        </p:nvSpPr>
        <p:spPr>
          <a:xfrm>
            <a:off x="77075" y="2150850"/>
            <a:ext cx="8892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 sz="3400"/>
              <a:t>Nødvendigt software</a:t>
            </a:r>
            <a:endParaRPr sz="3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Download Python + vs code</a:t>
            </a:r>
            <a:endParaRPr/>
          </a:p>
        </p:txBody>
      </p:sp>
      <p:sp>
        <p:nvSpPr>
          <p:cNvPr id="246" name="Google Shape;246;p40"/>
          <p:cNvSpPr txBox="1"/>
          <p:nvPr>
            <p:ph idx="1" type="body"/>
          </p:nvPr>
        </p:nvSpPr>
        <p:spPr>
          <a:xfrm>
            <a:off x="311700" y="1322525"/>
            <a:ext cx="4259400" cy="3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"/>
              <a:t>Godt så .. for at komme i gang skal vi lige have downloade følgende software for at kunne programmere i Python: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Python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VS Code</a:t>
            </a:r>
            <a:endParaRPr/>
          </a:p>
        </p:txBody>
      </p:sp>
      <p:pic>
        <p:nvPicPr>
          <p:cNvPr id="247" name="Google Shape;24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8575" y="867650"/>
            <a:ext cx="3642024" cy="208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0325" y="3041950"/>
            <a:ext cx="3610277" cy="2023951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0"/>
          <p:cNvSpPr/>
          <p:nvPr/>
        </p:nvSpPr>
        <p:spPr>
          <a:xfrm>
            <a:off x="1458700" y="2019175"/>
            <a:ext cx="3805685" cy="1256655"/>
          </a:xfrm>
          <a:custGeom>
            <a:rect b="b" l="l" r="r" t="t"/>
            <a:pathLst>
              <a:path extrusionOk="0" h="25186" w="148587">
                <a:moveTo>
                  <a:pt x="0" y="11021"/>
                </a:moveTo>
                <a:cubicBezTo>
                  <a:pt x="18241" y="13354"/>
                  <a:pt x="85282" y="26370"/>
                  <a:pt x="109448" y="25017"/>
                </a:cubicBezTo>
                <a:cubicBezTo>
                  <a:pt x="133614" y="23664"/>
                  <a:pt x="138653" y="7056"/>
                  <a:pt x="144998" y="2904"/>
                </a:cubicBezTo>
                <a:cubicBezTo>
                  <a:pt x="151343" y="-1248"/>
                  <a:pt x="147097" y="572"/>
                  <a:pt x="147517" y="105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250" name="Google Shape;250;p40"/>
          <p:cNvSpPr/>
          <p:nvPr/>
        </p:nvSpPr>
        <p:spPr>
          <a:xfrm>
            <a:off x="1567725" y="3224173"/>
            <a:ext cx="3760829" cy="1317751"/>
          </a:xfrm>
          <a:custGeom>
            <a:rect b="b" l="l" r="r" t="t"/>
            <a:pathLst>
              <a:path extrusionOk="0" h="68615" w="138840">
                <a:moveTo>
                  <a:pt x="0" y="0"/>
                </a:moveTo>
                <a:cubicBezTo>
                  <a:pt x="5598" y="7091"/>
                  <a:pt x="17355" y="31165"/>
                  <a:pt x="33590" y="42548"/>
                </a:cubicBezTo>
                <a:cubicBezTo>
                  <a:pt x="49825" y="53931"/>
                  <a:pt x="79870" y="66107"/>
                  <a:pt x="97412" y="68300"/>
                </a:cubicBezTo>
                <a:cubicBezTo>
                  <a:pt x="114954" y="70493"/>
                  <a:pt x="131935" y="57803"/>
                  <a:pt x="138840" y="55704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1"/>
          <p:cNvSpPr txBox="1"/>
          <p:nvPr>
            <p:ph type="title"/>
          </p:nvPr>
        </p:nvSpPr>
        <p:spPr>
          <a:xfrm>
            <a:off x="415525" y="1412975"/>
            <a:ext cx="8313000" cy="26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 u="sng"/>
              <a:t>Se her: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Nu downloader vi sammen Python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2"/>
          <p:cNvSpPr txBox="1"/>
          <p:nvPr>
            <p:ph type="title"/>
          </p:nvPr>
        </p:nvSpPr>
        <p:spPr>
          <a:xfrm>
            <a:off x="415525" y="1412975"/>
            <a:ext cx="8313000" cy="26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 u="sng"/>
              <a:t>Se her: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Nu downloader vi sammen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VS Code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3"/>
          <p:cNvSpPr txBox="1"/>
          <p:nvPr>
            <p:ph type="title"/>
          </p:nvPr>
        </p:nvSpPr>
        <p:spPr>
          <a:xfrm>
            <a:off x="415525" y="1412975"/>
            <a:ext cx="8313000" cy="26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 u="sng"/>
              <a:t>Se her: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Nu tjekker vi om alt er okay</a:t>
            </a:r>
            <a:br>
              <a:rPr lang="da"/>
            </a:br>
            <a:r>
              <a:rPr lang="da"/>
              <a:t>(de voksne hjælper)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>
            <p:ph type="title"/>
          </p:nvPr>
        </p:nvSpPr>
        <p:spPr>
          <a:xfrm>
            <a:off x="77075" y="2150850"/>
            <a:ext cx="8892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 sz="3400"/>
              <a:t>Hurtig gennemgang af VS Code</a:t>
            </a:r>
            <a:endParaRPr sz="3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 txBox="1"/>
          <p:nvPr/>
        </p:nvSpPr>
        <p:spPr>
          <a:xfrm>
            <a:off x="1862900" y="1430975"/>
            <a:ext cx="46860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latin typeface="Lato"/>
                <a:ea typeface="Lato"/>
                <a:cs typeface="Lato"/>
                <a:sym typeface="Lato"/>
              </a:rPr>
              <a:t>Indsæt billede af VS Code her, men udfør gennemgang i selve VS Code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6"/>
          <p:cNvSpPr txBox="1"/>
          <p:nvPr>
            <p:ph type="title"/>
          </p:nvPr>
        </p:nvSpPr>
        <p:spPr>
          <a:xfrm>
            <a:off x="77075" y="2150850"/>
            <a:ext cx="8892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 sz="3400"/>
              <a:t>“Hello World!”</a:t>
            </a:r>
            <a:endParaRPr sz="3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 sz="3400"/>
              <a:t>(dit første Python program)</a:t>
            </a:r>
            <a:endParaRPr sz="3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7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Dit første Python program</a:t>
            </a:r>
            <a:endParaRPr/>
          </a:p>
        </p:txBody>
      </p:sp>
      <p:sp>
        <p:nvSpPr>
          <p:cNvPr id="286" name="Google Shape;286;p47"/>
          <p:cNvSpPr txBox="1"/>
          <p:nvPr>
            <p:ph idx="1" type="body"/>
          </p:nvPr>
        </p:nvSpPr>
        <p:spPr>
          <a:xfrm>
            <a:off x="311700" y="1437975"/>
            <a:ext cx="42612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"/>
              <a:t>Man gør sådan her</a:t>
            </a:r>
            <a:r>
              <a:rPr lang="da"/>
              <a:t>: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Åbner VS Code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Laver en ny fil med en “.py” extension </a:t>
            </a:r>
            <a:br>
              <a:rPr lang="da"/>
            </a:br>
            <a:r>
              <a:rPr i="1" lang="da"/>
              <a:t>(som oftest kaldet “main.py”)</a:t>
            </a:r>
            <a:endParaRPr i="1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Skriv “vild” Python kode i din fil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Gem din fil ..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da"/>
              <a:t>Eksekver din fil!</a:t>
            </a:r>
            <a:endParaRPr/>
          </a:p>
        </p:txBody>
      </p:sp>
      <p:sp>
        <p:nvSpPr>
          <p:cNvPr id="287" name="Google Shape;287;p47"/>
          <p:cNvSpPr txBox="1"/>
          <p:nvPr/>
        </p:nvSpPr>
        <p:spPr>
          <a:xfrm>
            <a:off x="5427200" y="1792550"/>
            <a:ext cx="2907600" cy="18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latin typeface="Lato"/>
                <a:ea typeface="Lato"/>
                <a:cs typeface="Lato"/>
                <a:sym typeface="Lato"/>
              </a:rPr>
              <a:t>Indsæt billede af VS Code med simpelt “Hello World!” eksempel her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type="title"/>
          </p:nvPr>
        </p:nvSpPr>
        <p:spPr>
          <a:xfrm>
            <a:off x="77075" y="2150850"/>
            <a:ext cx="8892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 sz="3400"/>
              <a:t>intro, python &amp; “Hello World!”</a:t>
            </a:r>
            <a:endParaRPr sz="3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8"/>
          <p:cNvSpPr txBox="1"/>
          <p:nvPr>
            <p:ph type="title"/>
          </p:nvPr>
        </p:nvSpPr>
        <p:spPr>
          <a:xfrm>
            <a:off x="415525" y="1412975"/>
            <a:ext cx="8313000" cy="26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 u="sng"/>
              <a:t>01-example</a:t>
            </a:r>
            <a:r>
              <a:rPr lang="da" u="sng"/>
              <a:t>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Et eksempel på Hvordan man koder i Python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9"/>
          <p:cNvSpPr txBox="1"/>
          <p:nvPr>
            <p:ph type="title"/>
          </p:nvPr>
        </p:nvSpPr>
        <p:spPr>
          <a:xfrm>
            <a:off x="415525" y="1412975"/>
            <a:ext cx="8313000" cy="26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 u="sng"/>
              <a:t>01-exercise: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Nu er det din tur til at kode det jeg lige har vist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311700" y="749825"/>
            <a:ext cx="713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1. aften - agenda</a:t>
            </a:r>
            <a:endParaRPr/>
          </a:p>
        </p:txBody>
      </p:sp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311700" y="1437975"/>
            <a:ext cx="85206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"/>
              <a:t>Aftenens program: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Introduktion til programmering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da">
                <a:solidFill>
                  <a:schemeClr val="dk1"/>
                </a:solidFill>
              </a:rPr>
              <a:t>Om Python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Nødvendigt software</a:t>
            </a:r>
            <a:endParaRPr/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◆"/>
            </a:pPr>
            <a:r>
              <a:rPr lang="da"/>
              <a:t>Hurtig gennemgang af VS Code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Dit første Python program 🥳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Og så .. går vi i gang!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77075" y="2150850"/>
            <a:ext cx="8892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 sz="3400"/>
              <a:t>Om programmering</a:t>
            </a:r>
            <a:endParaRPr sz="3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121350" y="752050"/>
            <a:ext cx="88554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da" sz="4200" u="sng"/>
              <a:t>spørgsmål:</a:t>
            </a:r>
            <a:endParaRPr sz="4200" u="sng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da" sz="4200"/>
              <a:t>Hvad er programmering?</a:t>
            </a:r>
            <a:endParaRPr sz="4200"/>
          </a:p>
        </p:txBody>
      </p:sp>
      <p:pic>
        <p:nvPicPr>
          <p:cNvPr id="205" name="Google Shape;2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7375" y="3989600"/>
            <a:ext cx="816625" cy="81662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/>
          <p:nvPr/>
        </p:nvSpPr>
        <p:spPr>
          <a:xfrm flipH="1" rot="-2185583">
            <a:off x="7158751" y="3799166"/>
            <a:ext cx="1472744" cy="516617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100">
                <a:latin typeface="Lato"/>
                <a:ea typeface="Lato"/>
                <a:cs typeface="Lato"/>
                <a:sym typeface="Lato"/>
              </a:rPr>
              <a:t>Det en quiz!</a:t>
            </a:r>
            <a:endParaRPr b="1"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173000" y="530675"/>
            <a:ext cx="8656200" cy="40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da" sz="4200" u="sng"/>
              <a:t>SVAR:</a:t>
            </a:r>
            <a:endParaRPr sz="4200" u="sng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da" sz="4200"/>
              <a:t>at udvikle programmer som kan afvikles på en computer vhja. et programmeringssprog</a:t>
            </a:r>
            <a:endParaRPr sz="4200"/>
          </a:p>
        </p:txBody>
      </p:sp>
      <p:pic>
        <p:nvPicPr>
          <p:cNvPr id="212" name="Google Shape;2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8775" y="3650675"/>
            <a:ext cx="1145225" cy="10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/>
          <p:nvPr>
            <p:ph type="title"/>
          </p:nvPr>
        </p:nvSpPr>
        <p:spPr>
          <a:xfrm>
            <a:off x="77075" y="2150850"/>
            <a:ext cx="8892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da" sz="3400"/>
              <a:t>om Python</a:t>
            </a:r>
            <a:endParaRPr sz="3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311700" y="749825"/>
            <a:ext cx="8148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Hvad er Python egentlig .. ?? 🤔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11700" y="1430975"/>
            <a:ext cx="8520600" cy="3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"/>
              <a:t>Python er: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et </a:t>
            </a:r>
            <a:r>
              <a:rPr b="1" lang="da"/>
              <a:t>programmeringssprog</a:t>
            </a:r>
            <a:r>
              <a:rPr lang="da"/>
              <a:t> med et sæt specifikationer for, hvordan vi skriver dette sprog (syntaks)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❖"/>
            </a:pPr>
            <a:r>
              <a:rPr lang="da"/>
              <a:t>en </a:t>
            </a:r>
            <a:r>
              <a:rPr b="1" lang="da"/>
              <a:t>fortolker</a:t>
            </a:r>
            <a:r>
              <a:rPr lang="da"/>
              <a:t> som kan forstå dette sprog og afvikle det på din computer</a:t>
            </a:r>
            <a:endParaRPr/>
          </a:p>
          <a:p>
            <a:pPr indent="-304800" lvl="1" marL="914400" rtl="0" algn="l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◆"/>
            </a:pPr>
            <a:r>
              <a:rPr lang="da"/>
              <a:t>der kommer med en hel masse indbyggede moduler / biblioteker / kode, som gør din mulighed for at udvikle dine egne programmer vildt meget nemmere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311700" y="749825"/>
            <a:ext cx="773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da"/>
              <a:t>I Python fungerer det sådan her .. (WT</a:t>
            </a:r>
            <a:r>
              <a:rPr lang="da"/>
              <a:t>F! </a:t>
            </a:r>
            <a:r>
              <a:rPr lang="da"/>
              <a:t>😵‍💫)</a:t>
            </a:r>
            <a:endParaRPr/>
          </a:p>
        </p:txBody>
      </p:sp>
      <p:pic>
        <p:nvPicPr>
          <p:cNvPr id="229" name="Google Shape;22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400" y="1322525"/>
            <a:ext cx="7521198" cy="366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ding Pirat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